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68" r:id="rId2"/>
    <p:sldId id="269" r:id="rId3"/>
    <p:sldId id="270" r:id="rId4"/>
    <p:sldId id="295" r:id="rId5"/>
    <p:sldId id="274" r:id="rId6"/>
    <p:sldId id="271" r:id="rId7"/>
    <p:sldId id="293" r:id="rId8"/>
    <p:sldId id="280" r:id="rId9"/>
    <p:sldId id="284" r:id="rId10"/>
    <p:sldId id="294" r:id="rId11"/>
    <p:sldId id="282" r:id="rId12"/>
    <p:sldId id="278" r:id="rId13"/>
    <p:sldId id="283" r:id="rId14"/>
    <p:sldId id="285" r:id="rId15"/>
    <p:sldId id="28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18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6838" autoAdjust="0"/>
    <p:restoredTop sz="94613"/>
  </p:normalViewPr>
  <p:slideViewPr>
    <p:cSldViewPr snapToGrid="0" snapToObjects="1">
      <p:cViewPr varScale="1">
        <p:scale>
          <a:sx n="68" d="100"/>
          <a:sy n="68" d="100"/>
        </p:scale>
        <p:origin x="806" y="6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Mai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9"/>
            <a:ext cx="7020000" cy="2580002"/>
          </a:xfrm>
        </p:spPr>
        <p:txBody>
          <a:bodyPr anchor="b"/>
          <a:lstStyle>
            <a:lvl1pPr algn="l">
              <a:defRPr sz="5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6244" y="3048000"/>
            <a:ext cx="7020000" cy="2927998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850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021336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7"/>
          </p:nvPr>
        </p:nvSpPr>
        <p:spPr>
          <a:xfrm>
            <a:off x="1547813" y="2519363"/>
            <a:ext cx="7018337" cy="360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19045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5264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520000"/>
            <a:ext cx="3168000" cy="2734236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5397500"/>
            <a:ext cx="3168000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6"/>
          </p:nvPr>
        </p:nvSpPr>
        <p:spPr>
          <a:xfrm>
            <a:off x="5040000" y="53965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1861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Content +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1547811" y="2519997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5040469" y="5399997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9246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Image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/>
          </p:nvPr>
        </p:nvSpPr>
        <p:spPr>
          <a:xfrm>
            <a:off x="5040000" y="2520000"/>
            <a:ext cx="3168000" cy="3600000"/>
          </a:xfrm>
        </p:spPr>
        <p:txBody>
          <a:bodyPr/>
          <a:lstStyle>
            <a:lvl1pPr marL="0" indent="0">
              <a:buFont typeface="Arial" charset="0"/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11059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1548000" y="2520000"/>
            <a:ext cx="3168000" cy="2736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1548469" y="5400000"/>
            <a:ext cx="3167062" cy="720000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7730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+ 4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152000"/>
          </a:xfrm>
        </p:spPr>
        <p:txBody>
          <a:bodyPr anchor="b"/>
          <a:lstStyle>
            <a:lvl1pPr algn="l">
              <a:defRPr sz="4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8000" y="1620000"/>
            <a:ext cx="7020000" cy="540000"/>
          </a:xfrm>
        </p:spPr>
        <p:txBody>
          <a:bodyPr/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1547811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5040000" y="2232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3" name="Picture Placeholder 7"/>
          <p:cNvSpPr>
            <a:spLocks noGrp="1"/>
          </p:cNvSpPr>
          <p:nvPr>
            <p:ph type="pic" sz="quarter" idx="15"/>
          </p:nvPr>
        </p:nvSpPr>
        <p:spPr>
          <a:xfrm>
            <a:off x="1547811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4" name="Picture Placeholder 10"/>
          <p:cNvSpPr>
            <a:spLocks noGrp="1"/>
          </p:cNvSpPr>
          <p:nvPr>
            <p:ph type="pic" sz="quarter" idx="16"/>
          </p:nvPr>
        </p:nvSpPr>
        <p:spPr>
          <a:xfrm>
            <a:off x="5040000" y="4500000"/>
            <a:ext cx="3168000" cy="2088000"/>
          </a:xfrm>
        </p:spPr>
        <p:txBody>
          <a:bodyPr anchor="ctr"/>
          <a:lstStyle>
            <a:lvl1pPr marL="0" indent="0" algn="ctr">
              <a:buNone/>
              <a:defRPr sz="1400"/>
            </a:lvl1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7462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467998"/>
            <a:ext cx="7020000" cy="5508000"/>
          </a:xfrm>
        </p:spPr>
        <p:txBody>
          <a:bodyPr anchor="ctr"/>
          <a:lstStyle>
            <a:lvl1pPr algn="l"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426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1547813" y="468313"/>
            <a:ext cx="7018337" cy="5507037"/>
          </a:xfrm>
        </p:spPr>
        <p:txBody>
          <a:bodyPr/>
          <a:lstStyle>
            <a:lvl1pPr marL="0" indent="0">
              <a:buNone/>
              <a:defRPr sz="2000"/>
            </a:lvl1pPr>
            <a:lvl2pPr marL="185738" indent="0">
              <a:buNone/>
              <a:defRPr sz="2000"/>
            </a:lvl2pPr>
            <a:lvl3pPr marL="363538" indent="0">
              <a:buNone/>
              <a:defRPr sz="2000"/>
            </a:lvl3pPr>
            <a:lvl4pPr marL="541338" indent="0">
              <a:buNone/>
              <a:defRPr sz="2000"/>
            </a:lvl4pPr>
            <a:lvl5pPr marL="709613" indent="0">
              <a:buNone/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090E-D4EE-B24A-9A0A-9F753CFB2C0B}" type="datetimeFigureOut">
              <a:rPr lang="en-US" smtClean="0"/>
              <a:t>10/15/2018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AF24F0-E318-F942-97FF-371406D45AE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4665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lide 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815788" y="0"/>
            <a:ext cx="8328212" cy="6857999"/>
          </a:xfrm>
        </p:spPr>
        <p:txBody>
          <a:bodyPr anchor="ctr"/>
          <a:lstStyle>
            <a:lvl1pPr marL="0" indent="0" algn="ctr">
              <a:buNone/>
              <a:defRPr/>
            </a:lvl1pPr>
          </a:lstStyle>
          <a:p>
            <a:r>
              <a:rPr lang="en-US" smtClean="0"/>
              <a:t>Click icon to add picture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143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074"/>
            <a:ext cx="808318" cy="6853852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548000" y="468000"/>
            <a:ext cx="7018244" cy="1506070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48000" y="2268001"/>
            <a:ext cx="7018244" cy="370799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548000" y="6300000"/>
            <a:ext cx="936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2EBF090E-D4EE-B24A-9A0A-9F753CFB2C0B}" type="datetimeFigureOut">
              <a:rPr lang="en-US" smtClean="0"/>
              <a:pPr/>
              <a:t>10/15/2018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56000" y="6300000"/>
            <a:ext cx="540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26244" y="6300000"/>
            <a:ext cx="540000" cy="360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  <a:latin typeface="Gotham-Book" charset="0"/>
                <a:ea typeface="Gotham-Book" charset="0"/>
                <a:cs typeface="Gotham-Book" charset="0"/>
              </a:defRPr>
            </a:lvl1pPr>
          </a:lstStyle>
          <a:p>
            <a:fld id="{5FAF24F0-E318-F942-97FF-371406D45A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90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67" r:id="rId3"/>
    <p:sldLayoutId id="2147483669" r:id="rId4"/>
    <p:sldLayoutId id="2147483672" r:id="rId5"/>
    <p:sldLayoutId id="2147483673" r:id="rId6"/>
    <p:sldLayoutId id="2147483663" r:id="rId7"/>
    <p:sldLayoutId id="2147483664" r:id="rId8"/>
    <p:sldLayoutId id="2147483666" r:id="rId9"/>
    <p:sldLayoutId id="2147483665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0" kern="1200">
          <a:solidFill>
            <a:schemeClr val="tx1"/>
          </a:solidFill>
          <a:latin typeface="Farao" charset="0"/>
          <a:ea typeface="Farao" charset="0"/>
          <a:cs typeface="Farao" charset="0"/>
        </a:defRPr>
      </a:lvl1pPr>
    </p:titleStyle>
    <p:bodyStyle>
      <a:lvl1pPr marL="185738" indent="-185738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tabLst/>
        <a:defRPr sz="2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1pPr>
      <a:lvl2pPr marL="3635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4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2pPr>
      <a:lvl3pPr marL="5413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20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3pPr>
      <a:lvl4pPr marL="719138" indent="-1778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4pPr>
      <a:lvl5pPr marL="896938" indent="-1873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tabLst/>
        <a:defRPr sz="1800" kern="1200">
          <a:solidFill>
            <a:schemeClr val="tx1"/>
          </a:solidFill>
          <a:latin typeface="Gotham-Book" charset="0"/>
          <a:ea typeface="Gotham-Book" charset="0"/>
          <a:cs typeface="Gotham-Book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/>
              <a:t>Welcome </a:t>
            </a:r>
            <a:r>
              <a:rPr lang="en-US" dirty="0" smtClean="0"/>
              <a:t>to Kensington Palace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50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194556" cy="1152000"/>
          </a:xfrm>
        </p:spPr>
        <p:txBody>
          <a:bodyPr/>
          <a:lstStyle/>
          <a:p>
            <a:r>
              <a:rPr lang="en-GB" b="0" dirty="0" smtClean="0"/>
              <a:t>You will walk through this room.</a:t>
            </a:r>
            <a:endParaRPr lang="en-GB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6484" y="1690809"/>
            <a:ext cx="6242304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6709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80600" y="324000"/>
            <a:ext cx="7020000" cy="1152000"/>
          </a:xfrm>
        </p:spPr>
        <p:txBody>
          <a:bodyPr/>
          <a:lstStyle/>
          <a:p>
            <a:r>
              <a:rPr lang="en-GB" b="0" dirty="0" smtClean="0"/>
              <a:t>You will walk through to this room.</a:t>
            </a:r>
            <a:endParaRPr lang="en-GB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07" b="6107"/>
          <a:stretch>
            <a:fillRect/>
          </a:stretch>
        </p:blipFill>
        <p:spPr>
          <a:xfrm>
            <a:off x="1267075" y="1620000"/>
            <a:ext cx="7300925" cy="4811973"/>
          </a:xfrm>
        </p:spPr>
      </p:pic>
    </p:spTree>
    <p:extLst>
      <p:ext uri="{BB962C8B-B14F-4D97-AF65-F5344CB8AC3E}">
        <p14:creationId xmlns:p14="http://schemas.microsoft.com/office/powerpoint/2010/main" val="687351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14930" y="591626"/>
            <a:ext cx="7020000" cy="1152000"/>
          </a:xfrm>
        </p:spPr>
        <p:txBody>
          <a:bodyPr/>
          <a:lstStyle/>
          <a:p>
            <a:r>
              <a:rPr lang="en-GB" b="0" dirty="0" smtClean="0"/>
              <a:t>You will see this sign before you go into the next room.</a:t>
            </a:r>
            <a:endParaRPr lang="en-GB" b="0" dirty="0"/>
          </a:p>
        </p:txBody>
      </p:sp>
      <p:pic>
        <p:nvPicPr>
          <p:cNvPr id="5" name="Picture Placeholder 4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303786" y="1743626"/>
            <a:ext cx="7271010" cy="4792256"/>
          </a:xfrm>
        </p:spPr>
      </p:pic>
    </p:spTree>
    <p:extLst>
      <p:ext uri="{BB962C8B-B14F-4D97-AF65-F5344CB8AC3E}">
        <p14:creationId xmlns:p14="http://schemas.microsoft.com/office/powerpoint/2010/main" val="2492222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687378"/>
            <a:ext cx="7020000" cy="1152000"/>
          </a:xfrm>
        </p:spPr>
        <p:txBody>
          <a:bodyPr/>
          <a:lstStyle/>
          <a:p>
            <a:r>
              <a:rPr lang="en-GB" b="0" dirty="0" smtClean="0"/>
              <a:t>You might see this special object at Kensington Palace.</a:t>
            </a:r>
            <a:endParaRPr lang="en-GB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635" y="1589808"/>
            <a:ext cx="3805982" cy="5074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3902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59999"/>
            <a:ext cx="7020000" cy="1546073"/>
          </a:xfrm>
        </p:spPr>
        <p:txBody>
          <a:bodyPr/>
          <a:lstStyle/>
          <a:p>
            <a:r>
              <a:rPr lang="en-GB" dirty="0" smtClean="0"/>
              <a:t/>
            </a:r>
            <a:br>
              <a:rPr lang="en-GB" dirty="0" smtClean="0"/>
            </a:br>
            <a:r>
              <a:rPr lang="en-GB" dirty="0"/>
              <a:t/>
            </a:r>
            <a:br>
              <a:rPr lang="en-GB" dirty="0"/>
            </a:br>
            <a:r>
              <a:rPr lang="en-GB" b="0" dirty="0" smtClean="0"/>
              <a:t>You can smell the flowers in the gardens and listen to the birds.</a:t>
            </a:r>
            <a:endParaRPr lang="en-GB" b="0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pic>
        <p:nvPicPr>
          <p:cNvPr id="4" name="Picture Placeholder 3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454291" y="2036268"/>
            <a:ext cx="6929945" cy="4567464"/>
          </a:xfrm>
        </p:spPr>
      </p:pic>
    </p:spTree>
    <p:extLst>
      <p:ext uri="{BB962C8B-B14F-4D97-AF65-F5344CB8AC3E}">
        <p14:creationId xmlns:p14="http://schemas.microsoft.com/office/powerpoint/2010/main" val="101231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We hope you enjoy your visit.</a:t>
            </a:r>
            <a:endParaRPr lang="en-GB" b="0" dirty="0"/>
          </a:p>
        </p:txBody>
      </p:sp>
    </p:spTree>
    <p:extLst>
      <p:ext uri="{BB962C8B-B14F-4D97-AF65-F5344CB8AC3E}">
        <p14:creationId xmlns:p14="http://schemas.microsoft.com/office/powerpoint/2010/main" val="22808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/>
              <a:t>This is </a:t>
            </a:r>
            <a:r>
              <a:rPr lang="en-US" b="0" dirty="0" smtClean="0"/>
              <a:t>Kensington Palace</a:t>
            </a:r>
            <a:r>
              <a:rPr lang="en-US" b="0" dirty="0"/>
              <a:t>.</a:t>
            </a:r>
            <a:br>
              <a:rPr lang="en-US" b="0" dirty="0"/>
            </a:br>
            <a:r>
              <a:rPr lang="en-US" b="0" dirty="0" smtClean="0"/>
              <a:t>Come and </a:t>
            </a:r>
            <a:r>
              <a:rPr lang="en-US" b="0" dirty="0"/>
              <a:t>look inside.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9" name="Picture Placeholder 8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416152" y="1620000"/>
            <a:ext cx="7247695" cy="4774911"/>
          </a:xfrm>
        </p:spPr>
      </p:pic>
      <p:sp>
        <p:nvSpPr>
          <p:cNvPr id="8" name="Picture Placeholder 4"/>
          <p:cNvSpPr txBox="1">
            <a:spLocks/>
          </p:cNvSpPr>
          <p:nvPr/>
        </p:nvSpPr>
        <p:spPr>
          <a:xfrm>
            <a:off x="5192400" y="2384400"/>
            <a:ext cx="3168000" cy="2088000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806285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360000"/>
            <a:ext cx="7020000" cy="1677522"/>
          </a:xfrm>
        </p:spPr>
        <p:txBody>
          <a:bodyPr/>
          <a:lstStyle/>
          <a:p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/>
              <a:t/>
            </a:r>
            <a:br>
              <a:rPr lang="en-GB" b="0" dirty="0"/>
            </a:br>
            <a:r>
              <a:rPr lang="en-GB" b="0" dirty="0" smtClean="0"/>
              <a:t/>
            </a:r>
            <a:br>
              <a:rPr lang="en-GB" b="0" dirty="0" smtClean="0"/>
            </a:br>
            <a:r>
              <a:rPr lang="en-GB" b="0" dirty="0" smtClean="0"/>
              <a:t>Queen Victoria </a:t>
            </a:r>
            <a:r>
              <a:rPr lang="en-GB" b="0" dirty="0"/>
              <a:t>lived </a:t>
            </a:r>
            <a:r>
              <a:rPr lang="en-GB" b="0" dirty="0" smtClean="0"/>
              <a:t>at Kensington Palace 200 years ago</a:t>
            </a:r>
            <a:r>
              <a:rPr lang="en-GB" b="0" dirty="0"/>
              <a:t>.</a:t>
            </a:r>
            <a:endParaRPr lang="en-US" dirty="0"/>
          </a:p>
        </p:txBody>
      </p:sp>
      <p:sp>
        <p:nvSpPr>
          <p:cNvPr id="11" name="AutoShape 6" descr="?service=asset&amp;az=1&amp;action=show_preview&amp;asset=5886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2" name="AutoShape 8" descr="?service=asset&amp;az=1&amp;action=show_preview&amp;asset=5886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3" name="AutoShape 10" descr="?service=asset&amp;az=1&amp;action=show_preview&amp;asset=5886"/>
          <p:cNvSpPr>
            <a:spLocks noChangeAspect="1" noChangeArrowheads="1"/>
          </p:cNvSpPr>
          <p:nvPr/>
        </p:nvSpPr>
        <p:spPr bwMode="auto">
          <a:xfrm>
            <a:off x="368300" y="168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4" name="AutoShape 12" descr="?service=asset&amp;az=1&amp;action=show_preview&amp;asset=6921"/>
          <p:cNvSpPr>
            <a:spLocks noChangeAspect="1" noChangeArrowheads="1"/>
          </p:cNvSpPr>
          <p:nvPr/>
        </p:nvSpPr>
        <p:spPr bwMode="auto">
          <a:xfrm>
            <a:off x="520700" y="3206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sp>
        <p:nvSpPr>
          <p:cNvPr id="15" name="AutoShape 14" descr="?service=asset&amp;az=1&amp;action=show_preview&amp;asset=6921"/>
          <p:cNvSpPr>
            <a:spLocks noChangeAspect="1" noChangeArrowheads="1"/>
          </p:cNvSpPr>
          <p:nvPr/>
        </p:nvSpPr>
        <p:spPr bwMode="auto">
          <a:xfrm>
            <a:off x="673100" y="473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134" y="1569027"/>
            <a:ext cx="3811688" cy="5078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3833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When you arrive you will first come to this green entrance.</a:t>
            </a:r>
            <a:endParaRPr lang="en-US" b="0" dirty="0"/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79" b="6079"/>
          <a:stretch>
            <a:fillRect/>
          </a:stretch>
        </p:blipFill>
        <p:spPr>
          <a:xfrm>
            <a:off x="1426568" y="1805973"/>
            <a:ext cx="7050290" cy="4646782"/>
          </a:xfrm>
        </p:spPr>
      </p:pic>
    </p:spTree>
    <p:extLst>
      <p:ext uri="{BB962C8B-B14F-4D97-AF65-F5344CB8AC3E}">
        <p14:creationId xmlns:p14="http://schemas.microsoft.com/office/powerpoint/2010/main" val="1547388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48000" y="1249250"/>
            <a:ext cx="7020000" cy="1468192"/>
          </a:xfrm>
        </p:spPr>
        <p:txBody>
          <a:bodyPr/>
          <a:lstStyle/>
          <a:p>
            <a:r>
              <a:rPr lang="en-GB" b="0" dirty="0"/>
              <a:t>You </a:t>
            </a:r>
            <a:r>
              <a:rPr lang="en-GB" b="0" dirty="0" smtClean="0"/>
              <a:t>can leave your coats and bags here. There is </a:t>
            </a:r>
            <a:r>
              <a:rPr lang="en-GB" b="0" smtClean="0"/>
              <a:t>an accessible </a:t>
            </a:r>
            <a:r>
              <a:rPr lang="en-GB" b="0" dirty="0" smtClean="0"/>
              <a:t>toilet nearby.</a:t>
            </a:r>
            <a:br>
              <a:rPr lang="en-GB" b="0" dirty="0" smtClean="0"/>
            </a:b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1572" y="2123209"/>
            <a:ext cx="3434195" cy="4578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994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0" dirty="0" smtClean="0"/>
              <a:t>Many things at Kensington Palace are a red </a:t>
            </a:r>
            <a:r>
              <a:rPr lang="en-US" b="0" dirty="0" err="1" smtClean="0"/>
              <a:t>colour</a:t>
            </a:r>
            <a:r>
              <a:rPr lang="en-US" b="0" dirty="0" smtClean="0"/>
              <a:t>.</a:t>
            </a:r>
            <a:endParaRPr lang="en-US" b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10" name="AutoShape 4" descr="?service=asset&amp;az=1&amp;action=show_preview&amp;asset=9282"/>
          <p:cNvSpPr>
            <a:spLocks noGrp="1" noChangeAspect="1" noChangeArrowheads="1"/>
          </p:cNvSpPr>
          <p:nvPr>
            <p:ph type="pic" sz="quarter" idx="13"/>
          </p:nvPr>
        </p:nvSpPr>
        <p:spPr bwMode="auto">
          <a:xfrm>
            <a:off x="1547813" y="2232026"/>
            <a:ext cx="580412" cy="382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  <a:p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654" y="2342140"/>
            <a:ext cx="4875261" cy="365644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1446" y="2160000"/>
            <a:ext cx="3027056" cy="4036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6869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You will walk up these stairs.</a:t>
            </a:r>
            <a:endParaRPr lang="en-GB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78" y="1628462"/>
            <a:ext cx="3688357" cy="491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18819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There is also a lift.</a:t>
            </a:r>
            <a:endParaRPr lang="en-GB" b="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9559" y="1512000"/>
            <a:ext cx="3778613" cy="5038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080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b="0" dirty="0" smtClean="0"/>
              <a:t>You can look </a:t>
            </a:r>
            <a:r>
              <a:rPr lang="en-GB" dirty="0" smtClean="0"/>
              <a:t>up</a:t>
            </a:r>
            <a:r>
              <a:rPr lang="en-GB" b="0" dirty="0" smtClean="0"/>
              <a:t> to see this.</a:t>
            </a:r>
            <a:endParaRPr lang="en-GB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7969" y="1732372"/>
            <a:ext cx="6236208" cy="4681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564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HRP">
      <a:dk1>
        <a:srgbClr val="000000"/>
      </a:dk1>
      <a:lt1>
        <a:srgbClr val="FFFFFF"/>
      </a:lt1>
      <a:dk2>
        <a:srgbClr val="7F7F7F"/>
      </a:dk2>
      <a:lt2>
        <a:srgbClr val="EBEBEB"/>
      </a:lt2>
      <a:accent1>
        <a:srgbClr val="A7A79F"/>
      </a:accent1>
      <a:accent2>
        <a:srgbClr val="0074AA"/>
      </a:accent2>
      <a:accent3>
        <a:srgbClr val="FABB00"/>
      </a:accent3>
      <a:accent4>
        <a:srgbClr val="E2003D"/>
      </a:accent4>
      <a:accent5>
        <a:srgbClr val="6CC2BF"/>
      </a:accent5>
      <a:accent6>
        <a:srgbClr val="FFFFFF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nsington.potx" id="{F532BE46-CA64-A548-981D-660FC1EE536A}" vid="{3A230E56-9AF9-0643-8996-F2469A5F488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KP_TeacherResourceTemplate</Template>
  <TotalTime>1109</TotalTime>
  <Words>113</Words>
  <Application>Microsoft Office PowerPoint</Application>
  <PresentationFormat>On-screen Show (4:3)</PresentationFormat>
  <Paragraphs>23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Arial</vt:lpstr>
      <vt:lpstr>Calibri</vt:lpstr>
      <vt:lpstr>Farao</vt:lpstr>
      <vt:lpstr>Gotham-Book</vt:lpstr>
      <vt:lpstr>Office Theme</vt:lpstr>
      <vt:lpstr>Welcome to Kensington Palace</vt:lpstr>
      <vt:lpstr>This is Kensington Palace. Come and look inside.</vt:lpstr>
      <vt:lpstr>   Queen Victoria lived at Kensington Palace 200 years ago.</vt:lpstr>
      <vt:lpstr>When you arrive you will first come to this green entrance.</vt:lpstr>
      <vt:lpstr>You can leave your coats and bags here. There is an accessible toilet nearby. </vt:lpstr>
      <vt:lpstr>Many things at Kensington Palace are a red colour.</vt:lpstr>
      <vt:lpstr>You will walk up these stairs.</vt:lpstr>
      <vt:lpstr>There is also a lift.</vt:lpstr>
      <vt:lpstr>You can look up to see this.</vt:lpstr>
      <vt:lpstr>You will walk through this room.</vt:lpstr>
      <vt:lpstr>You will walk through to this room.</vt:lpstr>
      <vt:lpstr>You will see this sign before you go into the next room.</vt:lpstr>
      <vt:lpstr>You might see this special object at Kensington Palace.</vt:lpstr>
      <vt:lpstr>  You can smell the flowers in the gardens and listen to the birds.</vt:lpstr>
      <vt:lpstr>We hope you enjoy your visit.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title page</dc:title>
  <dc:creator>Sarah Ballard</dc:creator>
  <cp:lastModifiedBy>Allison Fan</cp:lastModifiedBy>
  <cp:revision>111</cp:revision>
  <dcterms:created xsi:type="dcterms:W3CDTF">2017-03-03T12:30:28Z</dcterms:created>
  <dcterms:modified xsi:type="dcterms:W3CDTF">2018-10-15T09:25:43Z</dcterms:modified>
</cp:coreProperties>
</file>